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3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ABC4-08E2-2B4D-BFD2-8F35A3E16F78}" type="datetimeFigureOut">
              <a:rPr lang="fr-FR" smtClean="0"/>
              <a:t>20/01/13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308D-178E-EC4A-820C-DB76CE86C4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87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ABC4-08E2-2B4D-BFD2-8F35A3E16F78}" type="datetimeFigureOut">
              <a:rPr lang="fr-FR" smtClean="0"/>
              <a:t>20/01/13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308D-178E-EC4A-820C-DB76CE86C4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41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ABC4-08E2-2B4D-BFD2-8F35A3E16F78}" type="datetimeFigureOut">
              <a:rPr lang="fr-FR" smtClean="0"/>
              <a:t>20/01/13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308D-178E-EC4A-820C-DB76CE86C4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46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ABC4-08E2-2B4D-BFD2-8F35A3E16F78}" type="datetimeFigureOut">
              <a:rPr lang="fr-FR" smtClean="0"/>
              <a:t>20/01/13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308D-178E-EC4A-820C-DB76CE86C4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07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ABC4-08E2-2B4D-BFD2-8F35A3E16F78}" type="datetimeFigureOut">
              <a:rPr lang="fr-FR" smtClean="0"/>
              <a:t>20/01/13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308D-178E-EC4A-820C-DB76CE86C4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92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ABC4-08E2-2B4D-BFD2-8F35A3E16F78}" type="datetimeFigureOut">
              <a:rPr lang="fr-FR" smtClean="0"/>
              <a:t>20/01/13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308D-178E-EC4A-820C-DB76CE86C4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03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ABC4-08E2-2B4D-BFD2-8F35A3E16F78}" type="datetimeFigureOut">
              <a:rPr lang="fr-FR" smtClean="0"/>
              <a:t>20/01/13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308D-178E-EC4A-820C-DB76CE86C4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91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ABC4-08E2-2B4D-BFD2-8F35A3E16F78}" type="datetimeFigureOut">
              <a:rPr lang="fr-FR" smtClean="0"/>
              <a:t>20/01/13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308D-178E-EC4A-820C-DB76CE86C4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4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ABC4-08E2-2B4D-BFD2-8F35A3E16F78}" type="datetimeFigureOut">
              <a:rPr lang="fr-FR" smtClean="0"/>
              <a:t>20/01/13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308D-178E-EC4A-820C-DB76CE86C4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89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ABC4-08E2-2B4D-BFD2-8F35A3E16F78}" type="datetimeFigureOut">
              <a:rPr lang="fr-FR" smtClean="0"/>
              <a:t>20/01/13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308D-178E-EC4A-820C-DB76CE86C4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97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ABC4-08E2-2B4D-BFD2-8F35A3E16F78}" type="datetimeFigureOut">
              <a:rPr lang="fr-FR" smtClean="0"/>
              <a:t>20/01/13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308D-178E-EC4A-820C-DB76CE86C4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16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3ABC4-08E2-2B4D-BFD2-8F35A3E16F78}" type="datetimeFigureOut">
              <a:rPr lang="fr-FR" smtClean="0"/>
              <a:t>20/01/13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5308D-178E-EC4A-820C-DB76CE86C4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96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Notre Père 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0"/>
            <a:ext cx="6824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3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Que ton nom soit sanctifié 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0"/>
            <a:ext cx="6818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7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que ton règne vienne 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39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2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onne nous aujourd'hui 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043"/>
            <a:ext cx="6848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3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rdonne nous 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0"/>
            <a:ext cx="6824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9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ne nous soumets pas 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1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́livre nous du mal 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48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9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 c'est à toi pet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0"/>
            <a:ext cx="6827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449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Présentation à l'écran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Emily Fay</dc:creator>
  <cp:lastModifiedBy>Emily Fay</cp:lastModifiedBy>
  <cp:revision>1</cp:revision>
  <dcterms:created xsi:type="dcterms:W3CDTF">2013-01-20T18:12:41Z</dcterms:created>
  <dcterms:modified xsi:type="dcterms:W3CDTF">2013-01-20T18:14:29Z</dcterms:modified>
</cp:coreProperties>
</file>